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4" r:id="rId47"/>
    <p:sldId id="305" r:id="rId48"/>
    <p:sldId id="309" r:id="rId49"/>
    <p:sldId id="310" r:id="rId50"/>
    <p:sldId id="311" r:id="rId51"/>
    <p:sldId id="306" r:id="rId52"/>
    <p:sldId id="308" r:id="rId53"/>
    <p:sldId id="313" r:id="rId54"/>
    <p:sldId id="312" r:id="rId55"/>
    <p:sldId id="307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sticky </a:t>
            </a:r>
            <a:r>
              <a:rPr lang="en-US" b="1"/>
              <a:t>notes instead!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</a:t>
            </a:r>
            <a:r>
              <a:rPr lang="en-US" b="0" dirty="0"/>
              <a:t>logging </a:t>
            </a:r>
            <a:r>
              <a:rPr lang="en-US" b="0"/>
              <a:t>and monitoring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9.g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618</Words>
  <Application>Microsoft Office PowerPoint</Application>
  <PresentationFormat>Widescreen</PresentationFormat>
  <Paragraphs>202</Paragraphs>
  <Slides>58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147</cp:revision>
  <dcterms:created xsi:type="dcterms:W3CDTF">2019-08-28T12:37:08Z</dcterms:created>
  <dcterms:modified xsi:type="dcterms:W3CDTF">2019-09-16T13:19:25Z</dcterms:modified>
</cp:coreProperties>
</file>